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November </a:t>
            </a:r>
            <a:r>
              <a:rPr lang="en-US" dirty="0" smtClean="0">
                <a:solidFill>
                  <a:schemeClr val="bg1"/>
                </a:solidFill>
              </a:rPr>
              <a:t>3,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 Quiz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Volcano Word Search and Crossword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Finish Volcano Power Point and Notes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Volcano Word Search and </a:t>
            </a:r>
            <a:r>
              <a:rPr lang="en-US" sz="3000" dirty="0" smtClean="0">
                <a:solidFill>
                  <a:schemeClr val="accent4"/>
                </a:solidFill>
              </a:rPr>
              <a:t>Crossword (if necessary)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Study </a:t>
            </a:r>
            <a:r>
              <a:rPr lang="en-US" sz="3000" dirty="0" smtClean="0">
                <a:solidFill>
                  <a:schemeClr val="accent4"/>
                </a:solidFill>
              </a:rPr>
              <a:t>for </a:t>
            </a:r>
            <a:r>
              <a:rPr lang="en-US" sz="3000" dirty="0" smtClean="0">
                <a:solidFill>
                  <a:schemeClr val="accent4"/>
                </a:solidFill>
              </a:rPr>
              <a:t>Volcano </a:t>
            </a:r>
            <a:r>
              <a:rPr lang="en-US" sz="3000" dirty="0" smtClean="0">
                <a:solidFill>
                  <a:schemeClr val="accent4"/>
                </a:solidFill>
              </a:rPr>
              <a:t>Quiz on </a:t>
            </a:r>
            <a:r>
              <a:rPr lang="en-US" sz="3000" dirty="0" smtClean="0">
                <a:solidFill>
                  <a:schemeClr val="accent4"/>
                </a:solidFill>
              </a:rPr>
              <a:t>Wedne</a:t>
            </a:r>
            <a:r>
              <a:rPr lang="en-US" sz="3000" dirty="0" smtClean="0">
                <a:solidFill>
                  <a:schemeClr val="accent4"/>
                </a:solidFill>
              </a:rPr>
              <a:t>sday, November 9</a:t>
            </a:r>
            <a:r>
              <a:rPr lang="en-US" sz="3000" baseline="30000" dirty="0" smtClean="0">
                <a:solidFill>
                  <a:schemeClr val="accent4"/>
                </a:solidFill>
              </a:rPr>
              <a:t>th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Describe </a:t>
            </a:r>
            <a:r>
              <a:rPr lang="en-US" dirty="0" smtClean="0">
                <a:solidFill>
                  <a:srgbClr val="FFFF00"/>
                </a:solidFill>
              </a:rPr>
              <a:t>one new fact you learned from the volcano </a:t>
            </a:r>
            <a:r>
              <a:rPr lang="en-US" dirty="0" err="1" smtClean="0">
                <a:solidFill>
                  <a:srgbClr val="FFFF00"/>
                </a:solidFill>
              </a:rPr>
              <a:t>webquest</a:t>
            </a:r>
            <a:r>
              <a:rPr lang="en-US" dirty="0" smtClean="0">
                <a:solidFill>
                  <a:srgbClr val="FFFF00"/>
                </a:solidFill>
              </a:rPr>
              <a:t> yesterday.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Volcanoes note sheet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48493</TotalTime>
  <Words>112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Thursday, November 3,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457</cp:revision>
  <cp:lastPrinted>2016-04-26T17:44:54Z</cp:lastPrinted>
  <dcterms:created xsi:type="dcterms:W3CDTF">2015-10-22T15:42:29Z</dcterms:created>
  <dcterms:modified xsi:type="dcterms:W3CDTF">2016-11-03T22:53:43Z</dcterms:modified>
</cp:coreProperties>
</file>