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Thur</a:t>
            </a:r>
            <a:r>
              <a:rPr lang="en-US" dirty="0" smtClean="0">
                <a:solidFill>
                  <a:schemeClr val="bg1"/>
                </a:solidFill>
              </a:rPr>
              <a:t>sday</a:t>
            </a:r>
            <a:r>
              <a:rPr lang="en-US" dirty="0" smtClean="0">
                <a:solidFill>
                  <a:schemeClr val="bg1"/>
                </a:solidFill>
              </a:rPr>
              <a:t>, November </a:t>
            </a:r>
            <a:r>
              <a:rPr lang="en-US" dirty="0" smtClean="0">
                <a:solidFill>
                  <a:schemeClr val="bg1"/>
                </a:solidFill>
              </a:rPr>
              <a:t>3,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Earthquake Quiz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Volcano Word Search and Crossword</a:t>
            </a:r>
            <a:endParaRPr lang="en-US" sz="3000" dirty="0" smtClean="0">
              <a:solidFill>
                <a:srgbClr val="00B0F0"/>
              </a:solidFill>
            </a:endParaRPr>
          </a:p>
          <a:p>
            <a:r>
              <a:rPr lang="en-US" sz="3000" dirty="0" smtClean="0">
                <a:solidFill>
                  <a:srgbClr val="00B0F0"/>
                </a:solidFill>
              </a:rPr>
              <a:t>Finish Volcano Power Point and Notes</a:t>
            </a: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>
                <a:solidFill>
                  <a:schemeClr val="accent4"/>
                </a:solidFill>
              </a:rPr>
              <a:t>Finish Volcano Word Search and </a:t>
            </a:r>
            <a:r>
              <a:rPr lang="en-US" sz="3000" dirty="0" smtClean="0">
                <a:solidFill>
                  <a:schemeClr val="accent4"/>
                </a:solidFill>
              </a:rPr>
              <a:t>Crossword (if necessary)</a:t>
            </a:r>
            <a:endParaRPr lang="en-US" sz="3000" dirty="0" smtClean="0">
              <a:solidFill>
                <a:schemeClr val="accent4"/>
              </a:solidFill>
            </a:endParaRPr>
          </a:p>
          <a:p>
            <a:r>
              <a:rPr lang="en-US" sz="3000" dirty="0" smtClean="0">
                <a:solidFill>
                  <a:schemeClr val="accent4"/>
                </a:solidFill>
              </a:rPr>
              <a:t>Study </a:t>
            </a:r>
            <a:r>
              <a:rPr lang="en-US" sz="3000" dirty="0" smtClean="0">
                <a:solidFill>
                  <a:schemeClr val="accent4"/>
                </a:solidFill>
              </a:rPr>
              <a:t>for </a:t>
            </a:r>
            <a:r>
              <a:rPr lang="en-US" sz="3000" dirty="0" smtClean="0">
                <a:solidFill>
                  <a:schemeClr val="accent4"/>
                </a:solidFill>
              </a:rPr>
              <a:t>Volcano </a:t>
            </a:r>
            <a:r>
              <a:rPr lang="en-US" sz="3000" dirty="0" smtClean="0">
                <a:solidFill>
                  <a:schemeClr val="accent4"/>
                </a:solidFill>
              </a:rPr>
              <a:t>Quiz on </a:t>
            </a:r>
            <a:r>
              <a:rPr lang="en-US" sz="3000" dirty="0" smtClean="0">
                <a:solidFill>
                  <a:schemeClr val="accent4"/>
                </a:solidFill>
              </a:rPr>
              <a:t>Wedne</a:t>
            </a:r>
            <a:r>
              <a:rPr lang="en-US" sz="3000" dirty="0" smtClean="0">
                <a:solidFill>
                  <a:schemeClr val="accent4"/>
                </a:solidFill>
              </a:rPr>
              <a:t>sday, November 9</a:t>
            </a:r>
            <a:r>
              <a:rPr lang="en-US" sz="3000" baseline="30000" dirty="0" smtClean="0">
                <a:solidFill>
                  <a:schemeClr val="accent4"/>
                </a:solidFill>
              </a:rPr>
              <a:t>th</a:t>
            </a:r>
            <a:endParaRPr lang="en-US" sz="3000" dirty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Write In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Describe </a:t>
            </a:r>
            <a:r>
              <a:rPr lang="en-US" dirty="0" smtClean="0">
                <a:solidFill>
                  <a:srgbClr val="FFFF00"/>
                </a:solidFill>
              </a:rPr>
              <a:t>one new fact you learned from the volcano </a:t>
            </a:r>
            <a:r>
              <a:rPr lang="en-US" dirty="0" err="1" smtClean="0">
                <a:solidFill>
                  <a:srgbClr val="FFFF00"/>
                </a:solidFill>
              </a:rPr>
              <a:t>webquest</a:t>
            </a:r>
            <a:r>
              <a:rPr lang="en-US" dirty="0" smtClean="0">
                <a:solidFill>
                  <a:srgbClr val="FFFF00"/>
                </a:solidFill>
              </a:rPr>
              <a:t> yesterday.</a:t>
            </a: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will need</a:t>
            </a:r>
            <a:r>
              <a:rPr lang="en-US" b="1" u="sng" dirty="0" smtClean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Volcanoes note sheet</a:t>
            </a: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Earthquake locations and how they are measured as well as Volcano locations and the three types).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7513" y="475013"/>
            <a:ext cx="6224926" cy="598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48493</TotalTime>
  <Words>112</Words>
  <Application>Microsoft Office PowerPoint</Application>
  <PresentationFormat>Widescreen</PresentationFormat>
  <Paragraphs>20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Thursday, November 3, 2016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457</cp:revision>
  <cp:lastPrinted>2016-04-26T17:44:54Z</cp:lastPrinted>
  <dcterms:created xsi:type="dcterms:W3CDTF">2015-10-22T15:42:29Z</dcterms:created>
  <dcterms:modified xsi:type="dcterms:W3CDTF">2016-11-03T22:53:43Z</dcterms:modified>
</cp:coreProperties>
</file>